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arkiz de Sad script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arkiz de Sad script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arkiz de Sad script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arkiz de Sad script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Markiz de Sad script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Markiz de Sad script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Markiz de Sad script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Markiz de Sad script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Markiz de Sad script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DDF2FF"/>
    <a:srgbClr val="C9C89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31EE5-68F8-4531-93AB-C2B1EC48B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3000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17577-AD48-4390-ABFB-F254607459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3000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D5477-D57D-4C33-990A-665F5552ED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3000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B39FB-F856-4C47-9390-B98004FB9B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3000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A795B-8A39-43AC-98A7-B9917B4F82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3000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9DBD84-CFD3-44D7-AB25-9D3E3B3055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3000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8F435-4F60-4B32-A006-2533239C52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3000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5A82A-6A5C-42D3-83BB-EB50029584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3000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52458F-6AAE-45AB-A44F-026105684B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3000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2EC20-2B1A-4148-89C5-C7034B6AD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3000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84482-E0B9-4FDF-B06B-E25754A2E2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 advTm="3000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67724FE4-7473-49DB-9329-7FE1EBDB61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Tm="3000">
    <p:newsflash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15.png"/><Relationship Id="rId5" Type="http://schemas.openxmlformats.org/officeDocument/2006/relationships/hyperlink" Target="http://i051.radikal.ru/0910/b7/8f711843277d.jpg" TargetMode="External"/><Relationship Id="rId10" Type="http://schemas.openxmlformats.org/officeDocument/2006/relationships/image" Target="../media/image19.png"/><Relationship Id="rId4" Type="http://schemas.openxmlformats.org/officeDocument/2006/relationships/hyperlink" Target="http://forum.materinstvo.ru/journal.php?user=69932" TargetMode="External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C8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диддл сыр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48350"/>
            <a:ext cx="86677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5" descr="фон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8538" y="0"/>
            <a:ext cx="53530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6" descr="диддл сыр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81525"/>
            <a:ext cx="86677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7" descr="диддл сыр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29000"/>
            <a:ext cx="86677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8" descr="диддл сыр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74888"/>
            <a:ext cx="86677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9" descr="диддл сыр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3950"/>
            <a:ext cx="86677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0" descr="диддл сыр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866775" cy="1009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7" name="Text Box 11"/>
          <p:cNvSpPr txBox="1">
            <a:spLocks noChangeArrowheads="1"/>
          </p:cNvSpPr>
          <p:nvPr/>
        </p:nvSpPr>
        <p:spPr bwMode="auto">
          <a:xfrm>
            <a:off x="2470150" y="298450"/>
            <a:ext cx="44069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6000" b="1"/>
              <a:t>Правила дорожного</a:t>
            </a:r>
          </a:p>
          <a:p>
            <a:pPr algn="ctr"/>
            <a:r>
              <a:rPr lang="ru-RU" sz="6000" b="1"/>
              <a:t>движения</a:t>
            </a:r>
          </a:p>
          <a:p>
            <a:pPr algn="ctr"/>
            <a:r>
              <a:rPr lang="ru-RU" sz="6000" b="1"/>
              <a:t>для малышей</a:t>
            </a:r>
          </a:p>
        </p:txBody>
      </p:sp>
      <p:pic>
        <p:nvPicPr>
          <p:cNvPr id="2060" name="Запи1050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96188" y="-6032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9" fill="hold"/>
                                        <p:tgtEl>
                                          <p:spTgt spid="20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Запи1065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013" y="-5318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04" fill="hold"/>
                                        <p:tgtEl>
                                          <p:spTgt spid="112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7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ChangeAspect="1" noChangeArrowheads="1"/>
          </p:cNvPicPr>
          <p:nvPr/>
        </p:nvPicPr>
        <p:blipFill>
          <a:blip r:embed="rId3" cstate="print"/>
          <a:srcRect r="391"/>
          <a:stretch>
            <a:fillRect/>
          </a:stretch>
        </p:blipFill>
        <p:spPr bwMode="auto">
          <a:xfrm>
            <a:off x="0" y="-22225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Запи1065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388" y="-6032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94" fill="hold"/>
                                        <p:tgtEl>
                                          <p:spTgt spid="122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29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Запи1065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188" y="-5318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19" fill="hold"/>
                                        <p:tgtEl>
                                          <p:spTgt spid="133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1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F2FF"/>
            </a:gs>
            <a:gs pos="100000">
              <a:srgbClr val="FF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Запи1065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-5318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608138" y="4973638"/>
            <a:ext cx="661035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>
                <a:latin typeface="Arial" charset="0"/>
              </a:rPr>
              <a:t>Рисунки взяты на сайте:</a:t>
            </a:r>
          </a:p>
          <a:p>
            <a:pPr algn="ctr"/>
            <a:r>
              <a:rPr lang="ru-RU" sz="2000">
                <a:latin typeface="Arial" charset="0"/>
                <a:hlinkClick r:id="rId4"/>
              </a:rPr>
              <a:t>http://forum.materinstvo.ru/journal.php?user=69932</a:t>
            </a:r>
            <a:endParaRPr lang="ru-RU" sz="2000">
              <a:latin typeface="Arial" charset="0"/>
            </a:endParaRPr>
          </a:p>
          <a:p>
            <a:pPr algn="ctr"/>
            <a:r>
              <a:rPr lang="ru-RU" sz="2000">
                <a:latin typeface="Arial" charset="0"/>
                <a:hlinkClick r:id="rId5"/>
              </a:rPr>
              <a:t>http://i051.radikal.ru/0910/b7/8f711843277d.jpg</a:t>
            </a:r>
            <a:r>
              <a:rPr lang="ru-RU" sz="2000">
                <a:latin typeface="Arial" charset="0"/>
              </a:rPr>
              <a:t> </a:t>
            </a:r>
            <a:r>
              <a:rPr lang="ru-RU" b="1">
                <a:latin typeface="Arial" charset="0"/>
              </a:rPr>
              <a:t>алфавит</a:t>
            </a:r>
          </a:p>
          <a:p>
            <a:pPr algn="ctr"/>
            <a:r>
              <a:rPr lang="ru-RU" b="1">
                <a:latin typeface="Arial" charset="0"/>
              </a:rPr>
              <a:t>Спасибо авторам!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44463" y="620713"/>
            <a:ext cx="8856662" cy="2378075"/>
            <a:chOff x="68" y="119"/>
            <a:chExt cx="5579" cy="1498"/>
          </a:xfrm>
        </p:grpSpPr>
        <p:pic>
          <p:nvPicPr>
            <p:cNvPr id="14342" name="Picture 13" descr="Ц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649" y="210"/>
              <a:ext cx="998" cy="1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3" name="Picture 14" descr="Е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379" y="119"/>
              <a:ext cx="1360" cy="1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4" name="Picture 15" descr="К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8" y="210"/>
              <a:ext cx="1134" cy="13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5" name="Picture 16" descr="Н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109" y="165"/>
              <a:ext cx="1452" cy="14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6" name="Picture 17" descr="О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111" y="255"/>
              <a:ext cx="1218" cy="1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355" name="Rectangle 19"/>
          <p:cNvSpPr>
            <a:spLocks noChangeArrowheads="1"/>
          </p:cNvSpPr>
          <p:nvPr/>
        </p:nvSpPr>
        <p:spPr bwMode="auto">
          <a:xfrm>
            <a:off x="1692275" y="2668588"/>
            <a:ext cx="617378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Презентацию выполнила учитель начальных классов 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МОУ «</a:t>
            </a:r>
            <a:r>
              <a:rPr lang="ru-RU" sz="2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Новоаннинская</a:t>
            </a:r>
            <a:r>
              <a:rPr lang="ru-RU" sz="24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гимназия»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Пономарева Л. А.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Озвучивал  Пономарев Саша</a:t>
            </a:r>
          </a:p>
        </p:txBody>
      </p:sp>
    </p:spTree>
  </p:cSld>
  <p:clrMapOvr>
    <a:masterClrMapping/>
  </p:clrMapOvr>
  <p:transition spd="med"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6" fill="hold"/>
                                        <p:tgtEl>
                                          <p:spTgt spid="143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4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9204325" cy="6902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Запи1050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5113" y="-4587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34" fill="hold"/>
                                        <p:tgtEl>
                                          <p:spTgt spid="30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7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Запи1050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1725" y="-5318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9" fill="hold"/>
                                        <p:tgtEl>
                                          <p:spTgt spid="41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Запи1050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750" y="-5318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61" fill="hold"/>
                                        <p:tgtEl>
                                          <p:spTgt spid="51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3" cstate="print"/>
          <a:srcRect r="1563"/>
          <a:stretch>
            <a:fillRect/>
          </a:stretch>
        </p:blipFill>
        <p:spPr bwMode="auto">
          <a:xfrm>
            <a:off x="0" y="-90488"/>
            <a:ext cx="9144000" cy="696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Запи1065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750" y="-6032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26" fill="hold"/>
                                        <p:tgtEl>
                                          <p:spTgt spid="61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4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Запи1065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088" y="-5318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0" fill="hold"/>
                                        <p:tgtEl>
                                          <p:spTgt spid="71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7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Запи1065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088" y="-5318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40" fill="hold"/>
                                        <p:tgtEl>
                                          <p:spTgt spid="81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9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Запи1065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388" y="-5318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78" fill="hold"/>
                                        <p:tgtEl>
                                          <p:spTgt spid="9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2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Запи1065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9200" y="-4587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9" fill="hold"/>
                                        <p:tgtEl>
                                          <p:spTgt spid="102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39</Words>
  <Application>Microsoft Office PowerPoint</Application>
  <PresentationFormat>Экран (4:3)</PresentationFormat>
  <Paragraphs>11</Paragraphs>
  <Slides>13</Slides>
  <Notes>0</Notes>
  <HiddenSlides>0</HiddenSlides>
  <MMClips>13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Markiz de Sad script</vt:lpstr>
      <vt:lpstr>Arial</vt:lpstr>
      <vt:lpstr>Calibri</vt:lpstr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Люсенька</dc:creator>
  <cp:lastModifiedBy>Рябовы</cp:lastModifiedBy>
  <cp:revision>7</cp:revision>
  <dcterms:created xsi:type="dcterms:W3CDTF">2009-11-09T18:24:15Z</dcterms:created>
  <dcterms:modified xsi:type="dcterms:W3CDTF">2017-04-02T18:27:58Z</dcterms:modified>
</cp:coreProperties>
</file>